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87" r:id="rId8"/>
    <p:sldId id="261" r:id="rId9"/>
    <p:sldId id="258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240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Gesamtumsatz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nach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Domain Lane (in %)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zeigen die umsatzstärksten Länder (&gt;1%) auf.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102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br>
              <a:rPr lang="de-DE" sz="2600" dirty="0">
                <a:latin typeface="Oswald"/>
                <a:ea typeface="Oswald"/>
                <a:cs typeface="Oswald"/>
                <a:sym typeface="Oswald"/>
              </a:rPr>
            </a:br>
            <a:r>
              <a:rPr lang="de-DE" sz="2400" dirty="0">
                <a:latin typeface="Oswald"/>
                <a:ea typeface="Oswald"/>
                <a:cs typeface="Oswald"/>
                <a:sym typeface="Oswald"/>
              </a:rPr>
              <a:t>Marge, Umsatz und Kosten in Deutschland</a:t>
            </a:r>
            <a:endParaRPr sz="2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5007B7-B684-BE4E-8E83-D66216FE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1174"/>
            <a:ext cx="5590238" cy="34485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30DE71-AFA1-A84A-B795-4026051F21AF}"/>
              </a:ext>
            </a:extLst>
          </p:cNvPr>
          <p:cNvSpPr txBox="1"/>
          <p:nvPr/>
        </p:nvSpPr>
        <p:spPr>
          <a:xfrm>
            <a:off x="5924488" y="1429625"/>
            <a:ext cx="300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Margen Einbruch in 2020-09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Margen Höchststand in 2020-04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23EBB8-CE66-CF45-8A42-E4F79C9D74EA}"/>
              </a:ext>
            </a:extLst>
          </p:cNvPr>
          <p:cNvSpPr/>
          <p:nvPr/>
        </p:nvSpPr>
        <p:spPr>
          <a:xfrm>
            <a:off x="5815329" y="4743390"/>
            <a:ext cx="3339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- Liegt der Höchststand wirklich bei 2020-04? Checks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Umsatz und Marge abhängig vom Liefer-Startpunkt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Deutschland als Startpunkt hat deutlich mehr Umsatz als in anderen Ländern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Weniger Umsatz in 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4PL 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7801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0325"/>
            <a:ext cx="5105419" cy="31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073" y="504828"/>
            <a:ext cx="747953" cy="7479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Macintosh PowerPoint</Application>
  <PresentationFormat>Bildschirmpräsentation (16:9)</PresentationFormat>
  <Paragraphs>373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Visuelle Exploration</vt:lpstr>
      <vt:lpstr>Datenbereinigung</vt:lpstr>
      <vt:lpstr>Kosten und Umsatz von Instafreight  in 2018 bis 2020 (in €) </vt:lpstr>
      <vt:lpstr>Kennzahlen und Reporting Marge, Umsatz und Kosten in Deutschland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69</cp:revision>
  <dcterms:modified xsi:type="dcterms:W3CDTF">2021-02-15T11:43:17Z</dcterms:modified>
</cp:coreProperties>
</file>